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4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0EC5-B59C-4506-A6E1-D3CD28F81FD8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D57F-1C2F-475F-869C-5128A189D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Toshiba Satellite L650D-02M 15.6&quot; Not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419600"/>
            <a:ext cx="1676400" cy="167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1470025"/>
            <a:ext cx="77724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How to Decide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	Which Computer to Buy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838200"/>
          </a:xfrm>
        </p:spPr>
        <p:txBody>
          <a:bodyPr/>
          <a:lstStyle/>
          <a:p>
            <a:pPr algn="l"/>
            <a:r>
              <a:rPr lang="en-US" dirty="0" smtClean="0"/>
              <a:t>Making Personalized Recommendations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029200"/>
            <a:ext cx="1996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Andrew Student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February 18, 2011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BBT 9 with Mr. Rich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23" y="304800"/>
            <a:ext cx="8953477" cy="26019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How to Decide </a:t>
            </a:r>
            <a:b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Which Computer to Buy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8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8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257 -0.57847 C -0.54879 -0.61945 -0.225 -0.66042 -0.18542 -0.58079 C -0.14583 -0.50116 -0.66632 -0.19792 -0.63559 -0.10116 C -0.60451 -0.0044 -0.30243 -0.00232 -2.77778E-6 2.96296E-6 " pathEditMode="relative" ptsTypes="aaaA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43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Criteria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2743200"/>
            <a:ext cx="4191000" cy="387032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Brand, Style, Model</a:t>
            </a:r>
          </a:p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Chip / Processor</a:t>
            </a:r>
          </a:p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 / Memory</a:t>
            </a:r>
          </a:p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 Drive</a:t>
            </a:r>
          </a:p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Operating System </a:t>
            </a:r>
          </a:p>
          <a:p>
            <a:pPr marL="1295400" marR="0" lvl="2" indent="-2873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Mac or a version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Windows?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95800" y="3276600"/>
            <a:ext cx="4425950" cy="3581400"/>
          </a:xfrm>
          <a:prstGeom prst="rect">
            <a:avLst/>
          </a:prstGeom>
          <a:ln/>
        </p:spPr>
        <p:txBody>
          <a:bodyPr tIns="24695"/>
          <a:lstStyle/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 startAt="6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 / DVD /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-ray</a:t>
            </a:r>
          </a:p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 startAt="6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</a:t>
            </a:r>
          </a:p>
          <a:p>
            <a:pPr marL="1454150" lvl="2" indent="-457200">
              <a:spcBef>
                <a:spcPct val="20000"/>
              </a:spcBef>
              <a:buClr>
                <a:srgbClr val="FFFFFF"/>
              </a:buClr>
              <a:buFont typeface="Calibri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Wired ?  Wireless?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 startAt="6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 / Display</a:t>
            </a:r>
          </a:p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 startAt="6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</a:t>
            </a:r>
          </a:p>
          <a:p>
            <a:pPr marL="1454150" lvl="2" indent="-457200">
              <a:spcBef>
                <a:spcPct val="20000"/>
              </a:spcBef>
              <a:buClr>
                <a:srgbClr val="FFFFFF"/>
              </a:buClr>
              <a:buFont typeface="Calibri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Cards, audio, weight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69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SzTx/>
              <a:buFont typeface="Times New Roman" pitchFamily="16" charset="0"/>
              <a:buAutoNum type="arabicParenR" startAt="6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Price</a:t>
            </a:r>
          </a:p>
        </p:txBody>
      </p:sp>
      <p:pic>
        <p:nvPicPr>
          <p:cNvPr id="13317" name="Picture 5" descr="http://www.staples.ca/ENG/images/products/ca910178_1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1438" y="304800"/>
            <a:ext cx="1676400" cy="16764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9530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There are 10 things that must be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evaluated when considering a computer purchase.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-228600"/>
            <a:ext cx="8686800" cy="14219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3315" name="Picture 3" descr="Toshiba Satellite L650D-02M 15.6&quot; Notebo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1350" y="3048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4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9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400"/>
                            </p:stCondLst>
                            <p:childTnLst>
                              <p:par>
                                <p:cTn id="2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4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4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4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4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4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4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4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9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89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99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900"/>
                            </p:stCondLst>
                            <p:childTnLst>
                              <p:par>
                                <p:cTn id="1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19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900"/>
                            </p:stCondLst>
                            <p:childTnLst>
                              <p:par>
                                <p:cTn id="1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900"/>
                            </p:stCondLst>
                            <p:childTnLst>
                              <p:par>
                                <p:cTn id="1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43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Criteria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Brand is the company that makes the computer.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Style is either Laptop or Desktop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Sometimes a laptop is called a “notebook”.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Model can be a name, number, or random series of characters, like “MXb32-LjOP418”.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There are many models from which to choose!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-228600"/>
            <a:ext cx="8686800" cy="12723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Brand / Style / Model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3315" name="Picture 3" descr="Toshiba Satellite L650D-02M 15.6&quot; Not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9812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6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1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3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43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Criteria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25146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Chips are usually made by</a:t>
            </a:r>
            <a:br>
              <a:rPr lang="en-US" b="1" dirty="0" smtClean="0">
                <a:solidFill>
                  <a:schemeClr val="bg1"/>
                </a:solidFill>
                <a:latin typeface="Times New Roman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Intel or AMD.</a:t>
            </a:r>
          </a:p>
          <a:p>
            <a:pPr lvl="0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Chip speed is measured in </a:t>
            </a:r>
            <a:br>
              <a:rPr lang="en-US" b="1" dirty="0" smtClean="0">
                <a:solidFill>
                  <a:schemeClr val="bg1"/>
                </a:solidFill>
                <a:latin typeface="Times New Roman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Hertz (Hz), often GHz (gigahertz).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-228600"/>
            <a:ext cx="8686800" cy="12723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Chip / Processor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3315" name="Picture 3" descr="Toshiba Satellite L650D-02M 15.6&quot; Not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667000"/>
            <a:ext cx="1676400" cy="1676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" y="3276600"/>
            <a:ext cx="8686800" cy="12723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RAM / Memory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4343400"/>
            <a:ext cx="8458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RAM helps the computer perform quickly.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Times New Roman"/>
              </a:rPr>
              <a:t>Size is measured in Bytes, so look for </a:t>
            </a:r>
            <a:br>
              <a:rPr lang="en-US" sz="3200" b="1" dirty="0" smtClean="0">
                <a:solidFill>
                  <a:schemeClr val="bg1"/>
                </a:solidFill>
                <a:latin typeface="Times New Roman"/>
              </a:rPr>
            </a:br>
            <a:r>
              <a:rPr lang="en-US" sz="3200" b="1" dirty="0" smtClean="0">
                <a:solidFill>
                  <a:schemeClr val="bg1"/>
                </a:solidFill>
                <a:latin typeface="Times New Roman"/>
              </a:rPr>
              <a:t>GB (gigabytes).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4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4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3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6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…..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When considering these, we must know how to do the math of computers!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(a) A bit can be On (1) or Off (0)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(b) There are 8 bits (b) in one Byte (B) </a:t>
            </a:r>
          </a:p>
          <a:p>
            <a:pPr lvl="1"/>
            <a:r>
              <a:rPr lang="pl-PL" b="1" dirty="0" smtClean="0">
                <a:solidFill>
                  <a:schemeClr val="bg1"/>
                </a:solidFill>
                <a:latin typeface="Times New Roman"/>
              </a:rPr>
              <a:t>(c) 1000 B = 1 KB (KiloByte)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(d) 1000 KB = 1 MB (</a:t>
            </a:r>
            <a:r>
              <a:rPr lang="en-US" b="1" dirty="0" err="1" smtClean="0">
                <a:solidFill>
                  <a:schemeClr val="bg1"/>
                </a:solidFill>
                <a:latin typeface="Times New Roman"/>
              </a:rPr>
              <a:t>MegaByte</a:t>
            </a:r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) </a:t>
            </a:r>
          </a:p>
          <a:p>
            <a:pPr lvl="1"/>
            <a:r>
              <a:rPr lang="it-IT" b="1" dirty="0" smtClean="0">
                <a:solidFill>
                  <a:schemeClr val="bg1"/>
                </a:solidFill>
                <a:latin typeface="Times New Roman"/>
              </a:rPr>
              <a:t>(e) 1000 MB = 1 GB (GigaByte)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(f) 1000 GB = 1 TB (</a:t>
            </a:r>
            <a:r>
              <a:rPr lang="en-US" b="1" dirty="0" err="1" smtClean="0">
                <a:solidFill>
                  <a:schemeClr val="bg1"/>
                </a:solidFill>
                <a:latin typeface="Times New Roman"/>
              </a:rPr>
              <a:t>TeraByte</a:t>
            </a:r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-228600"/>
            <a:ext cx="8686800" cy="12723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Bits &amp; Bytes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9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9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9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9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9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62-year-old lady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I recommend the Dell </a:t>
            </a:r>
            <a:r>
              <a:rPr lang="en-US" b="1" dirty="0" err="1" smtClean="0">
                <a:solidFill>
                  <a:schemeClr val="bg1"/>
                </a:solidFill>
                <a:latin typeface="Times New Roman"/>
              </a:rPr>
              <a:t>Alienware</a:t>
            </a:r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 M17x .</a:t>
            </a:r>
          </a:p>
          <a:p>
            <a:pPr lvl="1"/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</a:rPr>
              <a:t>It will provide all the gaming experience that a retired person could ever want.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With the 500MB Solid State Drive, no data will be lost when the laptop gets dropped.  </a:t>
            </a:r>
          </a:p>
          <a:p>
            <a:pPr lvl="1"/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</a:rPr>
              <a:t>The ATI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</a:rPr>
              <a:t>Radeon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</a:rPr>
              <a:t> graphics card sets the industry standard in realistic graphic quality, and the display is a crisp 1900x1200 in High Definition. 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The 8GB of RAM will ensure that the all programs are snappy and quick and will load in a flash.  </a:t>
            </a:r>
          </a:p>
          <a:p>
            <a:pPr lvl="1"/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</a:rPr>
              <a:t>The wired and wireless connections will take care of all of her Internet needs for connecting with her family.  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</a:rPr>
              <a:t>She does still need a high-speed Internet connection to take advantage of all the qualities of an online experience, as this is not included in the price of the laptop.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-228600"/>
            <a:ext cx="8686800" cy="12723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recommendations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…..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Toshiba Laptop image, from the Tiger Direct web site.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http://www.tigerdirect.ca/laptops/toshiba/m9ijkl12.html</a:t>
            </a:r>
            <a:br>
              <a:rPr lang="en-US" b="1" dirty="0" smtClean="0">
                <a:solidFill>
                  <a:schemeClr val="bg1"/>
                </a:solidFill>
                <a:latin typeface="Times New Roman"/>
              </a:rPr>
            </a:br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Acer Desktop image, from the Staples web site.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http://www.staples.ca/computers/desktops/i.php?9uiou8823&amp;u=no</a:t>
            </a: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/>
              </a:rPr>
              <a:t>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-228600"/>
            <a:ext cx="8686800" cy="12723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Credits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3" descr="Toshiba Satellite L650D-02M 15.6&quot; Not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066800"/>
            <a:ext cx="609600" cy="609600"/>
          </a:xfrm>
          <a:prstGeom prst="rect">
            <a:avLst/>
          </a:prstGeom>
          <a:noFill/>
        </p:spPr>
      </p:pic>
      <p:pic>
        <p:nvPicPr>
          <p:cNvPr id="6" name="Picture 5" descr="http://www.staples.ca/ENG/images/products/ca910178_1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7526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411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to Decide   Which Computer to Buy</vt:lpstr>
      <vt:lpstr>Criteria</vt:lpstr>
      <vt:lpstr>Criteria</vt:lpstr>
      <vt:lpstr>Criteria</vt:lpstr>
      <vt:lpstr>…..</vt:lpstr>
      <vt:lpstr>Slide 6</vt:lpstr>
      <vt:lpstr>Slide 7</vt:lpstr>
      <vt:lpstr>…..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Decide   Which Computer to Buy</dc:title>
  <dc:creator>GR</dc:creator>
  <cp:lastModifiedBy>GR</cp:lastModifiedBy>
  <cp:revision>30</cp:revision>
  <dcterms:created xsi:type="dcterms:W3CDTF">2011-02-14T02:16:10Z</dcterms:created>
  <dcterms:modified xsi:type="dcterms:W3CDTF">2011-02-14T04:20:44Z</dcterms:modified>
</cp:coreProperties>
</file>